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DA23-27D2-4A5A-B591-CB84A9B71440}" type="datetimeFigureOut">
              <a:rPr lang="ko-KR" altLang="en-US" smtClean="0"/>
              <a:t>2015-07-31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A487C-B801-41BA-BC37-F672D8BC8A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6767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1DA23-27D2-4A5A-B591-CB84A9B71440}" type="datetimeFigureOut">
              <a:rPr lang="ko-KR" altLang="en-US" smtClean="0"/>
              <a:t>2015-07-31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A487C-B801-41BA-BC37-F672D8BC8A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7479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107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978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40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06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066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006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061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4988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20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6673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4963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883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061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759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2606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6508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2105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9276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9594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406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화면 슬라이드 쇼(4:3)</PresentationFormat>
  <Paragraphs>0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3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2015-07-31T06:19:49Z</dcterms:created>
  <dcterms:modified xsi:type="dcterms:W3CDTF">2015-07-31T06:19:49Z</dcterms:modified>
</cp:coreProperties>
</file>